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99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F3431-DD4A-4FFC-85B2-C02FE73BFE43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D6059-0A1C-456F-A27A-6175CBEAD4A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776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D6059-0A1C-456F-A27A-6175CBEAD4A8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D6059-0A1C-456F-A27A-6175CBEAD4A8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D6059-0A1C-456F-A27A-6175CBEAD4A8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D6059-0A1C-456F-A27A-6175CBEAD4A8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D6059-0A1C-456F-A27A-6175CBEAD4A8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D6059-0A1C-456F-A27A-6175CBEAD4A8}" type="slidenum">
              <a:rPr lang="en-GB" smtClean="0"/>
              <a:pPr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D6059-0A1C-456F-A27A-6175CBEAD4A8}" type="slidenum">
              <a:rPr lang="en-GB" smtClean="0"/>
              <a:pPr/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D6059-0A1C-456F-A27A-6175CBEAD4A8}" type="slidenum">
              <a:rPr lang="en-GB" smtClean="0"/>
              <a:pPr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D6059-0A1C-456F-A27A-6175CBEAD4A8}" type="slidenum">
              <a:rPr lang="en-GB" smtClean="0"/>
              <a:pPr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D6059-0A1C-456F-A27A-6175CBEAD4A8}" type="slidenum">
              <a:rPr lang="en-GB" smtClean="0"/>
              <a:pPr/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D6059-0A1C-456F-A27A-6175CBEAD4A8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D6059-0A1C-456F-A27A-6175CBEAD4A8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D6059-0A1C-456F-A27A-6175CBEAD4A8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D6059-0A1C-456F-A27A-6175CBEAD4A8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D6059-0A1C-456F-A27A-6175CBEAD4A8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D6059-0A1C-456F-A27A-6175CBEAD4A8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D6059-0A1C-456F-A27A-6175CBEAD4A8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D6059-0A1C-456F-A27A-6175CBEAD4A8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8660-855A-428B-B301-6AFC85A44B49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D588F-95BD-483A-81A1-E60D536BF16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8660-855A-428B-B301-6AFC85A44B49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D588F-95BD-483A-81A1-E60D536BF16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8660-855A-428B-B301-6AFC85A44B49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D588F-95BD-483A-81A1-E60D536BF16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8660-855A-428B-B301-6AFC85A44B49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D588F-95BD-483A-81A1-E60D536BF16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8660-855A-428B-B301-6AFC85A44B49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D588F-95BD-483A-81A1-E60D536BF16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8660-855A-428B-B301-6AFC85A44B49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D588F-95BD-483A-81A1-E60D536BF16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8660-855A-428B-B301-6AFC85A44B49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D588F-95BD-483A-81A1-E60D536BF16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8660-855A-428B-B301-6AFC85A44B49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D588F-95BD-483A-81A1-E60D536BF16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8660-855A-428B-B301-6AFC85A44B49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D588F-95BD-483A-81A1-E60D536BF16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8660-855A-428B-B301-6AFC85A44B49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D588F-95BD-483A-81A1-E60D536BF16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8660-855A-428B-B301-6AFC85A44B49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D588F-95BD-483A-81A1-E60D536BF16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58660-855A-428B-B301-6AFC85A44B49}" type="datetimeFigureOut">
              <a:rPr lang="en-GB" smtClean="0"/>
              <a:pPr/>
              <a:t>25/12/14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D588F-95BD-483A-81A1-E60D536BF163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664" y="260649"/>
            <a:ext cx="5760640" cy="1080120"/>
          </a:xfrm>
        </p:spPr>
        <p:txBody>
          <a:bodyPr/>
          <a:lstStyle/>
          <a:p>
            <a:r>
              <a:rPr lang="en-GB" dirty="0" smtClean="0"/>
              <a:t>Play </a:t>
            </a:r>
            <a:r>
              <a:rPr lang="en-GB" dirty="0"/>
              <a:t>i</a:t>
            </a:r>
            <a:r>
              <a:rPr lang="en-GB" dirty="0" smtClean="0"/>
              <a:t>n Hayes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HPA</a:t>
            </a:r>
            <a:endParaRPr lang="en-GB" dirty="0"/>
          </a:p>
        </p:txBody>
      </p:sp>
      <p:pic>
        <p:nvPicPr>
          <p:cNvPr id="6146" name="Picture 2" descr="G:\Valerie's documents\HPA\Austin Road Final Play day &amp; Barra Hall\P1010957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9712" y="1412776"/>
            <a:ext cx="5052053" cy="3789040"/>
          </a:xfrm>
          <a:prstGeom prst="rect">
            <a:avLst/>
          </a:prstGeom>
          <a:noFill/>
        </p:spPr>
      </p:pic>
      <p:sp>
        <p:nvSpPr>
          <p:cNvPr id="6" name="Oval Callout 5"/>
          <p:cNvSpPr/>
          <p:nvPr/>
        </p:nvSpPr>
        <p:spPr>
          <a:xfrm rot="1696052">
            <a:off x="5559758" y="1560135"/>
            <a:ext cx="2592288" cy="2087275"/>
          </a:xfrm>
          <a:prstGeom prst="wedgeEllipse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Come on! Look what's happening on the Austin Road </a:t>
            </a:r>
          </a:p>
          <a:p>
            <a:pPr algn="ctr"/>
            <a:r>
              <a:rPr lang="en-GB" dirty="0" smtClean="0"/>
              <a:t>Estate!</a:t>
            </a:r>
          </a:p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691680" y="5589240"/>
            <a:ext cx="5760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Building stronger communities through the power of PLAY!</a:t>
            </a:r>
            <a:endParaRPr lang="en-GB" sz="2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G:\Valerie's documents\HPA\Austin Road Final Play day &amp; Barra Hall\P1010977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2040" y="260648"/>
            <a:ext cx="3936438" cy="295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3" name="Picture 3" descr="G:\Valerie's documents\HPA\Austin Road Final Play day &amp; Barra Hall\P1010978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3284984"/>
            <a:ext cx="4536504" cy="3402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83568" y="620688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From rounder's to racing cars !</a:t>
            </a:r>
            <a:endParaRPr lang="en-GB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5" name="Smiley Face 4"/>
          <p:cNvSpPr/>
          <p:nvPr/>
        </p:nvSpPr>
        <p:spPr>
          <a:xfrm>
            <a:off x="6372200" y="4293096"/>
            <a:ext cx="1872208" cy="1728192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G:\Valerie's documents\HPA\Austin Road Final Play day &amp; Barra Hall\P101098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056" y="188640"/>
            <a:ext cx="3840426" cy="288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7" name="Picture 3" descr="G:\Valerie's documents\HPA\Austin Road Final Play day &amp; Barra Hall\P101098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3068960"/>
            <a:ext cx="4608512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loud Callout 3"/>
          <p:cNvSpPr/>
          <p:nvPr/>
        </p:nvSpPr>
        <p:spPr>
          <a:xfrm>
            <a:off x="1547664" y="476672"/>
            <a:ext cx="2376264" cy="1872208"/>
          </a:xfrm>
          <a:prstGeom prst="cloudCallout">
            <a:avLst>
              <a:gd name="adj1" fmla="val -24853"/>
              <a:gd name="adj2" fmla="val 13321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This feels so good!</a:t>
            </a:r>
          </a:p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300192" y="400506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Faster!</a:t>
            </a:r>
            <a:endParaRPr lang="en-GB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G:\Valerie's documents\HPA\Austin Road Final Play day &amp; Barra Hall\P1010987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7984" y="188640"/>
            <a:ext cx="4488500" cy="336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1" name="Picture 3" descr="G:\Valerie's documents\HPA\Austin Road Final Play day &amp; Barra Hall\P1010989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4379979" cy="328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xplosion 2 3"/>
          <p:cNvSpPr/>
          <p:nvPr/>
        </p:nvSpPr>
        <p:spPr>
          <a:xfrm>
            <a:off x="5292080" y="3861048"/>
            <a:ext cx="3312368" cy="2808312"/>
          </a:xfrm>
          <a:prstGeom prst="irregularSeal2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39552" y="836712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Writing her thoughts to say thank you to </a:t>
            </a:r>
            <a:r>
              <a:rPr lang="en-GB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hpa</a:t>
            </a:r>
            <a:r>
              <a:rPr lang="en-GB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!</a:t>
            </a:r>
            <a:endParaRPr lang="en-GB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494116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WOW!</a:t>
            </a:r>
            <a:endParaRPr lang="en-GB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G:\Valerie's documents\HPA\Austin Road Final Play day &amp; Barra Hall\P101099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88640"/>
            <a:ext cx="4392488" cy="3294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15" name="Picture 3" descr="G:\Valerie's documents\HPA\Austin Road Final Play day &amp; Barra Hall\P1010994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2852936"/>
            <a:ext cx="5040560" cy="3780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loud Callout 3"/>
          <p:cNvSpPr/>
          <p:nvPr/>
        </p:nvSpPr>
        <p:spPr>
          <a:xfrm rot="293819">
            <a:off x="73934" y="128755"/>
            <a:ext cx="3096344" cy="1864602"/>
          </a:xfrm>
          <a:prstGeom prst="cloudCallout">
            <a:avLst>
              <a:gd name="adj1" fmla="val 117805"/>
              <a:gd name="adj2" fmla="val 1111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27584" y="404664"/>
            <a:ext cx="194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We can’t stop laughing!</a:t>
            </a:r>
            <a:endParaRPr lang="en-GB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437112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Sharing is caring!</a:t>
            </a:r>
            <a:endParaRPr lang="en-GB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G:\Valerie's documents\HPA\Austin Road Final Play day &amp; Barra Hall\P1020004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8455" y="188640"/>
            <a:ext cx="3320009" cy="532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340" name="Picture 4" descr="G:\Valerie's documents\HPA\Austin Road Final Play day &amp; Barra Hall\P1020006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4731990" cy="6309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436096" y="5877272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Any age can play!</a:t>
            </a:r>
            <a:endParaRPr lang="en-GB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592" y="54868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REFRESHMENTS! </a:t>
            </a:r>
            <a:endParaRPr lang="en-GB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5365" name="Picture 5" descr="G:\Valerie's documents\HPA\Austin Road Final Play day &amp; Barra Hall\P101092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3645024"/>
            <a:ext cx="3744416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G:\Valerie's documents\HPA\Austin Road Final Play day &amp; Barra Hall\P1010935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5976" y="188640"/>
            <a:ext cx="4560507" cy="3420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66" name="Picture 6" descr="G:\Valerie's documents\HPA\Austin Road Final Play day &amp; Barra Hall\P1010923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064" y="3789040"/>
            <a:ext cx="3611893" cy="2708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miley Face 8"/>
          <p:cNvSpPr/>
          <p:nvPr/>
        </p:nvSpPr>
        <p:spPr>
          <a:xfrm>
            <a:off x="1331640" y="1556792"/>
            <a:ext cx="1368152" cy="144016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G:\Valerie's documents\HPA\Austin Road Final Play day &amp; Barra Hall\P1020009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8038" y="188641"/>
            <a:ext cx="4032447" cy="302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387" name="Picture 3" descr="G:\Valerie's documents\HPA\Austin Road Final Play day &amp; Barra Hall\P1020010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3266982"/>
            <a:ext cx="4536504" cy="3402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971600" y="980728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Yes we did it !</a:t>
            </a:r>
            <a:endParaRPr lang="en-GB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6-Point Star 5"/>
          <p:cNvSpPr/>
          <p:nvPr/>
        </p:nvSpPr>
        <p:spPr>
          <a:xfrm>
            <a:off x="6012160" y="3861048"/>
            <a:ext cx="1944216" cy="2160240"/>
          </a:xfrm>
          <a:prstGeom prst="star6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G:\Valerie's documents\HPA\Austin Road Final Play day &amp; Barra Hall\P1020024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2040" y="260648"/>
            <a:ext cx="3995936" cy="299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411" name="Picture 3" descr="G:\Valerie's documents\HPA\Austin Road Final Play day &amp; Barra Hall\P102002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3356992"/>
            <a:ext cx="4104456" cy="3119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220072" y="4221088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Until next time!</a:t>
            </a:r>
            <a:endParaRPr lang="en-GB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7412" name="Picture 4" descr="G:\Valerie's documents\HPA\Austin Road Final Play day &amp; Barra Hall\P1020018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308653"/>
            <a:ext cx="3888432" cy="2592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G:\iPhone pictures\IMG_028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1439652" y="584684"/>
            <a:ext cx="6192688" cy="5544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Lightning Bolt 2"/>
          <p:cNvSpPr/>
          <p:nvPr/>
        </p:nvSpPr>
        <p:spPr>
          <a:xfrm rot="21371271">
            <a:off x="324336" y="1083782"/>
            <a:ext cx="1080120" cy="4392488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ightning Bolt 3"/>
          <p:cNvSpPr/>
          <p:nvPr/>
        </p:nvSpPr>
        <p:spPr>
          <a:xfrm rot="221263" flipH="1">
            <a:off x="7772442" y="927209"/>
            <a:ext cx="1083051" cy="4688539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Valerie's documents\HPA\Austin Road Final Play day &amp; Barra Hall\P101094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6016" y="260648"/>
            <a:ext cx="4128458" cy="309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 descr="G:\Valerie's documents\HPA\Austin Road Final Play day &amp; Barra Hall\P101094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3284984"/>
            <a:ext cx="4344483" cy="325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827584" y="908720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Here we go again !</a:t>
            </a:r>
            <a:endParaRPr lang="en-GB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:\Valerie's documents\HPA\Austin Road Final Play day &amp; Barra Hall\P1010944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056" y="260648"/>
            <a:ext cx="3899925" cy="2924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 descr="G:\Valerie's documents\HPA\Austin Road Final Play day &amp; Barra Hall\P1010945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3113584"/>
            <a:ext cx="4392488" cy="3294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39552" y="260648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So  much to do!</a:t>
            </a:r>
            <a:endParaRPr lang="en-GB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5" name="Cloud Callout 4"/>
          <p:cNvSpPr/>
          <p:nvPr/>
        </p:nvSpPr>
        <p:spPr>
          <a:xfrm>
            <a:off x="1043608" y="1412776"/>
            <a:ext cx="1872208" cy="1224136"/>
          </a:xfrm>
          <a:prstGeom prst="cloudCallout">
            <a:avLst>
              <a:gd name="adj1" fmla="val -32497"/>
              <a:gd name="adj2" fmla="val 847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259632" y="191683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 CAN DO IT !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:\Valerie's documents\HPA\Austin Road Final Play day &amp; Barra Hall\P101094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8024" y="332656"/>
            <a:ext cx="3995936" cy="299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 descr="G:\Valerie's documents\HPA\Austin Road Final Play day &amp; Barra Hall\P101095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3383614"/>
            <a:ext cx="4320480" cy="3240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loud Callout 4"/>
          <p:cNvSpPr/>
          <p:nvPr/>
        </p:nvSpPr>
        <p:spPr>
          <a:xfrm>
            <a:off x="395536" y="476672"/>
            <a:ext cx="3384376" cy="1872208"/>
          </a:xfrm>
          <a:prstGeom prst="cloudCallout">
            <a:avLst>
              <a:gd name="adj1" fmla="val -6316"/>
              <a:gd name="adj2" fmla="val 10040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899592" y="1052736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Sh</a:t>
            </a:r>
            <a:r>
              <a:rPr lang="en-GB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! Says no ball games!</a:t>
            </a:r>
            <a:endParaRPr lang="en-GB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:\Valerie's documents\HPA\Austin Road Final Play day &amp; Barra Hall\P101095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9570" y="188640"/>
            <a:ext cx="3648405" cy="27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9" name="Picture 3" descr="G:\Valerie's documents\HPA\Austin Road Final Play day &amp; Barra Hall\P1010954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2852936"/>
            <a:ext cx="4932040" cy="3699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67544" y="54868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Sharing our quad!</a:t>
            </a:r>
            <a:endParaRPr lang="en-GB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:\Valerie's documents\HPA\Austin Road Final Play day &amp; Barra Hall\P1010956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6016" y="260648"/>
            <a:ext cx="3899925" cy="2924944"/>
          </a:xfrm>
          <a:prstGeom prst="rect">
            <a:avLst/>
          </a:prstGeom>
          <a:noFill/>
        </p:spPr>
      </p:pic>
      <p:pic>
        <p:nvPicPr>
          <p:cNvPr id="5123" name="Picture 3" descr="G:\Valerie's documents\HPA\Austin Road Final Play day &amp; Barra Hall\P1010958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3068960"/>
            <a:ext cx="4668010" cy="3501008"/>
          </a:xfrm>
          <a:prstGeom prst="rect">
            <a:avLst/>
          </a:prstGeom>
          <a:noFill/>
        </p:spPr>
      </p:pic>
      <p:sp>
        <p:nvSpPr>
          <p:cNvPr id="5" name="Cloud Callout 4"/>
          <p:cNvSpPr/>
          <p:nvPr/>
        </p:nvSpPr>
        <p:spPr>
          <a:xfrm rot="11278928">
            <a:off x="5620888" y="4293701"/>
            <a:ext cx="2206972" cy="1778349"/>
          </a:xfrm>
          <a:prstGeom prst="cloudCallout">
            <a:avLst>
              <a:gd name="adj1" fmla="val -28283"/>
              <a:gd name="adj2" fmla="val 11261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620688"/>
            <a:ext cx="410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Spreading the word by phone !</a:t>
            </a:r>
            <a:endParaRPr lang="en-GB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84168" y="4869160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CATCH!</a:t>
            </a:r>
            <a:endParaRPr lang="en-GB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:\Valerie's documents\HPA\Austin Road Final Play day &amp; Barra Hall\P1010959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80" y="260648"/>
            <a:ext cx="3611893" cy="2088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1" name="Picture 3" descr="G:\Valerie's documents\HPA\Austin Road Final Play day &amp; Barra Hall\P101096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2636912"/>
            <a:ext cx="4860032" cy="3645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755576" y="620688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Hay ! that looks good</a:t>
            </a:r>
            <a:endParaRPr lang="en-GB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5" name="Sun 4"/>
          <p:cNvSpPr/>
          <p:nvPr/>
        </p:nvSpPr>
        <p:spPr>
          <a:xfrm>
            <a:off x="6156176" y="2996952"/>
            <a:ext cx="2376264" cy="2592288"/>
          </a:xfrm>
          <a:prstGeom prst="su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G:\Valerie's documents\HPA\Austin Road Final Play day &amp; Barra Hall\P101096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0032" y="188640"/>
            <a:ext cx="4067944" cy="3050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5" name="Picture 3" descr="G:\Valerie's documents\HPA\Austin Road Final Play day &amp; Barra Hall\P101096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692696"/>
            <a:ext cx="4461960" cy="5949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364088" y="393305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Phew ! Need a rest !</a:t>
            </a:r>
            <a:endParaRPr lang="en-GB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:\Valerie's documents\HPA\Austin Road Final Play day &amp; Barra Hall\P1010969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3140968"/>
            <a:ext cx="457200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19" name="Picture 3" descr="G:\Valerie's documents\HPA\Austin Road Final Play day &amp; Barra Hall\P101097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9992" y="260648"/>
            <a:ext cx="4416491" cy="3312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loud Callout 3"/>
          <p:cNvSpPr/>
          <p:nvPr/>
        </p:nvSpPr>
        <p:spPr>
          <a:xfrm rot="11215623">
            <a:off x="5427863" y="4906198"/>
            <a:ext cx="3024336" cy="1656184"/>
          </a:xfrm>
          <a:prstGeom prst="cloudCallout">
            <a:avLst>
              <a:gd name="adj1" fmla="val 9193"/>
              <a:gd name="adj2" fmla="val 14889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724128" y="5517232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YES I AM HAPPY!</a:t>
            </a:r>
            <a:endParaRPr lang="en-GB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1052736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Brilliant!</a:t>
            </a:r>
            <a:endParaRPr lang="en-GB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145</Words>
  <Application>Microsoft Macintosh PowerPoint</Application>
  <PresentationFormat>On-screen Show (4:3)</PresentationFormat>
  <Paragraphs>45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Play in Hayes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 in Hayes</dc:title>
  <dc:creator>Windows User</dc:creator>
  <cp:lastModifiedBy>Sirvan Almasi</cp:lastModifiedBy>
  <cp:revision>23</cp:revision>
  <dcterms:created xsi:type="dcterms:W3CDTF">2014-09-16T11:02:43Z</dcterms:created>
  <dcterms:modified xsi:type="dcterms:W3CDTF">2014-12-25T18:53:24Z</dcterms:modified>
</cp:coreProperties>
</file>